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694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7532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5397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574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591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619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7874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4755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5754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25846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5596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3961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6CF3-B4B3-4C77-A7DC-3CD1B3277A2A}" type="datetimeFigureOut">
              <a:rPr lang="de-DE" smtClean="0"/>
              <a:pPr/>
              <a:t>12.11.2020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FBE2-1170-4834-BD7E-67567F791A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8605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2060848" y="236522"/>
            <a:ext cx="4680520" cy="723319"/>
          </a:xfrm>
        </p:spPr>
        <p:txBody>
          <a:bodyPr>
            <a:normAutofit/>
          </a:bodyPr>
          <a:lstStyle/>
          <a:p>
            <a:r>
              <a:rPr lang="de-DE" sz="2000" dirty="0" smtClean="0"/>
              <a:t>Mietvereinbarung für </a:t>
            </a:r>
            <a:br>
              <a:rPr lang="de-DE" sz="2000" dirty="0" smtClean="0"/>
            </a:br>
            <a:r>
              <a:rPr lang="de-DE" sz="2000" dirty="0" smtClean="0"/>
              <a:t>die Grillhütte am Haidenkopf</a:t>
            </a:r>
            <a:endParaRPr lang="de-DE" sz="2000" dirty="0"/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219269" y="8347292"/>
            <a:ext cx="6480720" cy="764657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Vorstand / Beisitzer</a:t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latin typeface="Times New Roman"/>
                <a:ea typeface="Times New Roman"/>
              </a:rPr>
              <a:t>Thilo Gehrisch</a:t>
            </a: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(Vorsitzender), Traudel Lauer, Walter Müller</a:t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de-DE" sz="9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Hartmut Förster, Astrid Gehrisch, Heidi Lortz, Brigitte Lücke, Edelgard Seidelmann,  </a:t>
            </a:r>
            <a:r>
              <a:rPr lang="de-DE" sz="900" smtClean="0">
                <a:latin typeface="Times New Roman"/>
                <a:ea typeface="Times New Roman"/>
              </a:rPr>
              <a:t>Marvin Chemnitz</a:t>
            </a:r>
            <a:endParaRPr lang="de-DE" sz="900" dirty="0">
              <a:solidFill>
                <a:schemeClr val="tx1"/>
              </a:solidFill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0"/>
            <a:ext cx="1534488" cy="1750758"/>
          </a:xfrm>
          <a:prstGeom prst="rect">
            <a:avLst/>
          </a:prstGeom>
        </p:spPr>
      </p:pic>
      <p:cxnSp>
        <p:nvCxnSpPr>
          <p:cNvPr id="18" name="Gerade Verbindung 10"/>
          <p:cNvCxnSpPr/>
          <p:nvPr/>
        </p:nvCxnSpPr>
        <p:spPr>
          <a:xfrm flipV="1">
            <a:off x="282515" y="7968343"/>
            <a:ext cx="6314837" cy="61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88640" y="1833548"/>
            <a:ext cx="335700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u="sng" dirty="0" smtClean="0"/>
              <a:t>Mieter:</a:t>
            </a:r>
            <a:r>
              <a:rPr lang="de-DE" sz="1100" dirty="0" smtClean="0"/>
              <a:t/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Vorname, Name:	_____________________________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Straße Hausnr.:	_____________________________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PLZ, Ort:	_____________________________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Tel. Nr.:	_____________________________</a:t>
            </a:r>
            <a:endParaRPr lang="de-DE" sz="1100" dirty="0"/>
          </a:p>
        </p:txBody>
      </p:sp>
      <p:sp>
        <p:nvSpPr>
          <p:cNvPr id="20" name="Textfeld 19"/>
          <p:cNvSpPr txBox="1"/>
          <p:nvPr/>
        </p:nvSpPr>
        <p:spPr>
          <a:xfrm>
            <a:off x="3754653" y="1865529"/>
            <a:ext cx="298671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u="sng" dirty="0" smtClean="0"/>
              <a:t>Vermieter</a:t>
            </a:r>
            <a:r>
              <a:rPr lang="de-DE" sz="1100" dirty="0" smtClean="0"/>
              <a:t>:</a:t>
            </a:r>
            <a:br>
              <a:rPr lang="de-DE" sz="1100" dirty="0" smtClean="0"/>
            </a:br>
            <a:endParaRPr lang="de-DE" sz="1100" dirty="0" smtClean="0"/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Verschönerungsverein Allertshofen</a:t>
            </a:r>
            <a:r>
              <a:rPr lang="de-DE" sz="1100" dirty="0"/>
              <a:t>-</a:t>
            </a:r>
            <a:r>
              <a:rPr lang="de-DE" sz="1100" dirty="0" smtClean="0"/>
              <a:t>Hoxhohl e.V.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Vertreten durch: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Walter Müller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Steinauer Weg 3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>64405 Fischbachtal-Messbach</a:t>
            </a:r>
          </a:p>
          <a:p>
            <a:pPr>
              <a:tabLst>
                <a:tab pos="1073150" algn="l"/>
              </a:tabLst>
            </a:pP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smtClean="0"/>
              <a:t>Tel.: </a:t>
            </a:r>
            <a:r>
              <a:rPr lang="de-DE" sz="1100" dirty="0" smtClean="0"/>
              <a:t>06166-9335166</a:t>
            </a: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 smtClean="0"/>
              <a:t>Mobil: </a:t>
            </a:r>
            <a:r>
              <a:rPr lang="de-DE" sz="1100" dirty="0"/>
              <a:t>0172-7227657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88640" y="3767203"/>
            <a:ext cx="6541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Mietbeginn:</a:t>
            </a:r>
            <a:r>
              <a:rPr lang="de-DE" sz="1100" dirty="0" smtClean="0"/>
              <a:t>	____________________ (12.00 Uhr)	</a:t>
            </a:r>
            <a:r>
              <a:rPr lang="de-DE" sz="1100" u="sng" dirty="0" smtClean="0"/>
              <a:t>Mietende:</a:t>
            </a:r>
            <a:r>
              <a:rPr lang="de-DE" sz="1100" dirty="0" smtClean="0"/>
              <a:t> _____________________ (10.00 Uhr)</a:t>
            </a:r>
            <a:endParaRPr lang="de-DE" sz="1100" dirty="0"/>
          </a:p>
        </p:txBody>
      </p:sp>
      <p:sp>
        <p:nvSpPr>
          <p:cNvPr id="22" name="Textfeld 21"/>
          <p:cNvSpPr txBox="1"/>
          <p:nvPr/>
        </p:nvSpPr>
        <p:spPr>
          <a:xfrm>
            <a:off x="158011" y="4130344"/>
            <a:ext cx="65419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Strom-Zählerstand bei Übergabe:                                     bei Rückgabe:__________________=_____________kW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u="sng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Mietkosten: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Für Vereinsmitglieder, Einwohner von Allertshofen-Hoxhohl und Schulklassen beträgt die Miete 40,- €  je  Tag ansonsten 60,- € je Tag . Wasser und Strom pauschal 15,- €  je Tag, bei Mehrverbrauch beim Strom von 5 kWh pro Tag, jede weitere kWh 1,50 €.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Der Vermieter ist berechtigt im </a:t>
            </a:r>
            <a:r>
              <a:rPr lang="de-DE" sz="1100" b="1" u="sng" dirty="0"/>
              <a:t>V</a:t>
            </a:r>
            <a:r>
              <a:rPr lang="de-DE" sz="1100" b="1" u="sng" dirty="0" smtClean="0"/>
              <a:t>oraus</a:t>
            </a:r>
            <a:r>
              <a:rPr lang="de-DE" sz="1100" u="sng" dirty="0" smtClean="0"/>
              <a:t> eine Kaution in Höhe von 100,- € zu verlangen um eventuelle Schäden abzudecken.                       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	</a:t>
            </a:r>
            <a:endParaRPr lang="de-DE" sz="1100" dirty="0"/>
          </a:p>
        </p:txBody>
      </p:sp>
      <p:sp>
        <p:nvSpPr>
          <p:cNvPr id="23" name="Textfeld 22"/>
          <p:cNvSpPr txBox="1"/>
          <p:nvPr/>
        </p:nvSpPr>
        <p:spPr>
          <a:xfrm>
            <a:off x="168944" y="5494962"/>
            <a:ext cx="6541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Sonstige Vereinbarungen oder Absprachen: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___________________________________________________________________________________________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___________________________________________________________________________________________</a:t>
            </a:r>
            <a:endParaRPr lang="de-DE" sz="1100" dirty="0"/>
          </a:p>
        </p:txBody>
      </p:sp>
      <p:sp>
        <p:nvSpPr>
          <p:cNvPr id="24" name="Textfeld 23"/>
          <p:cNvSpPr txBox="1"/>
          <p:nvPr/>
        </p:nvSpPr>
        <p:spPr>
          <a:xfrm>
            <a:off x="199390" y="6602958"/>
            <a:ext cx="6541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u="sng" dirty="0" smtClean="0"/>
              <a:t>Unterschriften: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endParaRPr lang="de-DE" sz="1100" dirty="0" smtClean="0"/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>Mieter:	_____________________________ 	Vermieter: ______________________________</a:t>
            </a:r>
          </a:p>
          <a:p>
            <a:pPr>
              <a:tabLst>
                <a:tab pos="1073150" algn="l"/>
                <a:tab pos="3582988" algn="l"/>
                <a:tab pos="4210050" algn="l"/>
              </a:tabLst>
            </a:pP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(mit der Unterschrift erkennt der Mieter die 	(mit der Unterschrift bestätigt der Vermieter</a:t>
            </a:r>
            <a:br>
              <a:rPr lang="de-DE" sz="1100" dirty="0" smtClean="0"/>
            </a:br>
            <a:r>
              <a:rPr lang="de-DE" sz="1100" dirty="0" smtClean="0"/>
              <a:t>umseitigen Mietbedingungen an)	den Erhalt des Mietpreises und der Kaution)</a:t>
            </a:r>
            <a:endParaRPr lang="de-DE" sz="1100" dirty="0"/>
          </a:p>
        </p:txBody>
      </p:sp>
      <p:sp>
        <p:nvSpPr>
          <p:cNvPr id="25" name="Rechteck 24"/>
          <p:cNvSpPr/>
          <p:nvPr/>
        </p:nvSpPr>
        <p:spPr>
          <a:xfrm>
            <a:off x="158011" y="9169009"/>
            <a:ext cx="6439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 Bankverbindungen:   </a:t>
            </a:r>
            <a:r>
              <a:rPr lang="de-DE" sz="1200" dirty="0" smtClean="0"/>
              <a:t>Volksbank </a:t>
            </a:r>
            <a:r>
              <a:rPr lang="de-DE" sz="1200" dirty="0" smtClean="0"/>
              <a:t> Darmstadt-Südhessen eG </a:t>
            </a:r>
            <a:r>
              <a:rPr lang="de-DE" sz="1200" dirty="0" smtClean="0"/>
              <a:t>    DE 44 5089 0000 0079 5428 06</a:t>
            </a:r>
            <a:endParaRPr lang="de-DE" sz="1200" dirty="0"/>
          </a:p>
          <a:p>
            <a:r>
              <a:rPr lang="de-DE" sz="1200" dirty="0" smtClean="0"/>
              <a:t>                                       Sparkasse </a:t>
            </a:r>
            <a:r>
              <a:rPr lang="de-DE" sz="1200" dirty="0"/>
              <a:t>Darmstadt       </a:t>
            </a:r>
            <a:r>
              <a:rPr lang="de-DE" sz="1200" dirty="0" smtClean="0"/>
              <a:t>                         </a:t>
            </a:r>
            <a:r>
              <a:rPr lang="de-DE" sz="1200" dirty="0" smtClean="0"/>
              <a:t>DE </a:t>
            </a:r>
            <a:r>
              <a:rPr lang="de-DE" sz="1200" dirty="0"/>
              <a:t>59 5085 0150 0024 0096 88</a:t>
            </a:r>
          </a:p>
        </p:txBody>
      </p:sp>
    </p:spTree>
    <p:extLst>
      <p:ext uri="{BB962C8B-B14F-4D97-AF65-F5344CB8AC3E}">
        <p14:creationId xmlns="" xmlns:p14="http://schemas.microsoft.com/office/powerpoint/2010/main" val="206118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A4-Papier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Mietvereinbarung für  die Grillhütte am Haidenkopf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Mietvereinbarung für  die Grillhütte am Haidenkopf</dc:title>
  <dc:creator>3katzen</dc:creator>
  <cp:lastModifiedBy>Astrid</cp:lastModifiedBy>
  <cp:revision>8</cp:revision>
  <cp:lastPrinted>2018-06-27T14:41:28Z</cp:lastPrinted>
  <dcterms:created xsi:type="dcterms:W3CDTF">2017-08-12T14:19:28Z</dcterms:created>
  <dcterms:modified xsi:type="dcterms:W3CDTF">2020-11-12T17:40:41Z</dcterms:modified>
</cp:coreProperties>
</file>